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4v" ContentType="video/unknown"/>
  <Override PartName="/ppt/media/image1.jpeg" ContentType="image/jpeg"/>
  <Override PartName="/ppt/media/image2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4v"/><Relationship Id="rId3" Type="http://schemas.microsoft.com/office/2007/relationships/media" Target="../media/media1.m4v"/><Relationship Id="rId4" Type="http://schemas.openxmlformats.org/officeDocument/2006/relationships/image" Target="../media/image2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Chews Three Act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Created by Jen Barker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One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7904.m4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858230" y="176053"/>
            <a:ext cx="5288340" cy="94014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4999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xfrm>
            <a:off x="952500" y="-131234"/>
            <a:ext cx="11099800" cy="2159001"/>
          </a:xfrm>
          <a:prstGeom prst="rect">
            <a:avLst/>
          </a:prstGeom>
        </p:spPr>
        <p:txBody>
          <a:bodyPr/>
          <a:lstStyle/>
          <a:p>
            <a:pPr/>
            <a:r>
              <a:t>Act Two</a:t>
            </a:r>
          </a:p>
        </p:txBody>
      </p:sp>
      <p:pic>
        <p:nvPicPr>
          <p:cNvPr id="127" name="IMG_790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5243" y="1917431"/>
            <a:ext cx="5482014" cy="7309351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  <p:sp>
        <p:nvSpPr>
          <p:cNvPr id="128" name="Shape 128"/>
          <p:cNvSpPr/>
          <p:nvPr/>
        </p:nvSpPr>
        <p:spPr>
          <a:xfrm>
            <a:off x="6334045" y="3270249"/>
            <a:ext cx="6657076" cy="496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rPr b="1" sz="8600">
                <a:latin typeface="Helvetica"/>
                <a:ea typeface="Helvetica"/>
                <a:cs typeface="Helvetica"/>
                <a:sym typeface="Helvetica"/>
              </a:rPr>
              <a:t>11</a:t>
            </a:r>
            <a:r>
              <a:t> candies came out.</a:t>
            </a:r>
          </a:p>
          <a:p>
            <a:pPr>
              <a:defRPr sz="4800"/>
            </a:pPr>
          </a:p>
          <a:p>
            <a:pPr>
              <a:defRPr sz="4800"/>
            </a:pPr>
            <a:r>
              <a:rPr b="1" sz="8800">
                <a:latin typeface="Helvetica"/>
                <a:ea typeface="Helvetica"/>
                <a:cs typeface="Helvetica"/>
                <a:sym typeface="Helvetica"/>
              </a:rPr>
              <a:t>5</a:t>
            </a:r>
            <a:r>
              <a:t> candies were </a:t>
            </a:r>
          </a:p>
          <a:p>
            <a:pPr>
              <a:defRPr sz="4800"/>
            </a:pPr>
            <a:r>
              <a:t>given away!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Act Three</a:t>
            </a:r>
          </a:p>
        </p:txBody>
      </p:sp>
      <p:sp>
        <p:nvSpPr>
          <p:cNvPr id="131" name="Shape 131"/>
          <p:cNvSpPr/>
          <p:nvPr/>
        </p:nvSpPr>
        <p:spPr>
          <a:xfrm>
            <a:off x="2178672" y="8331200"/>
            <a:ext cx="8647456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700"/>
            </a:lvl1pPr>
          </a:lstStyle>
          <a:p>
            <a:pPr/>
            <a:r>
              <a:t>I had this many left.</a:t>
            </a:r>
          </a:p>
        </p:txBody>
      </p:sp>
      <p:pic>
        <p:nvPicPr>
          <p:cNvPr id="132" name="IMG_7907 (1)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56659" y="2288997"/>
            <a:ext cx="4891482" cy="585170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sx="100000" sy="100000" kx="0" ky="0" algn="b" rotWithShape="0" blurRad="50800" dist="25400" dir="360000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