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media1.m4v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1.m4v"/><Relationship Id="rId3" Type="http://schemas.microsoft.com/office/2007/relationships/media" Target="../media/media1.m4v"/><Relationship Id="rId4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ctrTitle"/>
          </p:nvPr>
        </p:nvSpPr>
        <p:spPr>
          <a:xfrm>
            <a:off x="1269999" y="1392766"/>
            <a:ext cx="10464801" cy="3302001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Action Jackson"/>
                <a:ea typeface="Action Jackson"/>
                <a:cs typeface="Action Jackson"/>
                <a:sym typeface="Action Jackson"/>
              </a:defRPr>
            </a:pPr>
            <a:r>
              <a:t>Halloween Candy </a:t>
            </a:r>
          </a:p>
          <a:p>
            <a:pPr>
              <a:defRPr>
                <a:latin typeface="Action Jackson"/>
                <a:ea typeface="Action Jackson"/>
                <a:cs typeface="Action Jackson"/>
                <a:sym typeface="Action Jackson"/>
              </a:defRPr>
            </a:pPr>
            <a:r>
              <a:t>to 20</a:t>
            </a:r>
          </a:p>
        </p:txBody>
      </p:sp>
      <p:sp>
        <p:nvSpPr>
          <p:cNvPr id="120" name="Shape 120"/>
          <p:cNvSpPr/>
          <p:nvPr>
            <p:ph type="subTitle" sz="quarter" idx="1"/>
          </p:nvPr>
        </p:nvSpPr>
        <p:spPr>
          <a:xfrm>
            <a:off x="1269999" y="5329766"/>
            <a:ext cx="10464801" cy="1130301"/>
          </a:xfrm>
          <a:prstGeom prst="rect">
            <a:avLst/>
          </a:prstGeom>
        </p:spPr>
        <p:txBody>
          <a:bodyPr/>
          <a:lstStyle>
            <a:lvl1pPr>
              <a:defRPr sz="6600">
                <a:latin typeface="Action Jackson"/>
                <a:ea typeface="Action Jackson"/>
                <a:cs typeface="Action Jackson"/>
                <a:sym typeface="Action Jackson"/>
              </a:defRPr>
            </a:lvl1pPr>
          </a:lstStyle>
          <a:p>
            <a:pPr/>
            <a:r>
              <a:t>Three Act Task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Act One</a:t>
            </a:r>
          </a:p>
        </p:txBody>
      </p:sp>
      <p:pic>
        <p:nvPicPr>
          <p:cNvPr id="123" name="IMG_8791.jpg"/>
          <p:cNvPicPr>
            <a:picLocks noChangeAspect="1"/>
          </p:cNvPicPr>
          <p:nvPr/>
        </p:nvPicPr>
        <p:blipFill>
          <a:blip r:embed="rId2">
            <a:extLst/>
          </a:blip>
          <a:srcRect l="9218" t="6715" r="11916" b="16002"/>
          <a:stretch>
            <a:fillRect/>
          </a:stretch>
        </p:blipFill>
        <p:spPr>
          <a:xfrm>
            <a:off x="2166739" y="2566590"/>
            <a:ext cx="8671233" cy="637288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39218" y="1381141"/>
            <a:ext cx="2984501" cy="2717801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hape 126"/>
          <p:cNvSpPr/>
          <p:nvPr>
            <p:ph type="title"/>
          </p:nvPr>
        </p:nvSpPr>
        <p:spPr>
          <a:xfrm>
            <a:off x="952500" y="-27237"/>
            <a:ext cx="11099800" cy="2159001"/>
          </a:xfrm>
          <a:prstGeom prst="rect">
            <a:avLst/>
          </a:prstGeom>
        </p:spPr>
        <p:txBody>
          <a:bodyPr/>
          <a:lstStyle/>
          <a:p>
            <a:pPr/>
            <a:r>
              <a:t>Act Two</a:t>
            </a:r>
          </a:p>
        </p:txBody>
      </p:sp>
      <p:sp>
        <p:nvSpPr>
          <p:cNvPr id="127" name="Shape 127"/>
          <p:cNvSpPr/>
          <p:nvPr/>
        </p:nvSpPr>
        <p:spPr>
          <a:xfrm>
            <a:off x="3915179" y="1844691"/>
            <a:ext cx="2363508" cy="179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300"/>
            </a:pPr>
            <a:r>
              <a:rPr b="1" sz="11100">
                <a:latin typeface="Helvetica"/>
                <a:ea typeface="Helvetica"/>
                <a:cs typeface="Helvetica"/>
                <a:sym typeface="Helvetica"/>
              </a:rPr>
              <a:t>9</a:t>
            </a:r>
            <a:r>
              <a:t>     </a:t>
            </a:r>
          </a:p>
        </p:txBody>
      </p:sp>
      <p:sp>
        <p:nvSpPr>
          <p:cNvPr id="128" name="Shape 128"/>
          <p:cNvSpPr/>
          <p:nvPr/>
        </p:nvSpPr>
        <p:spPr>
          <a:xfrm>
            <a:off x="3915179" y="3981450"/>
            <a:ext cx="2363508" cy="179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300"/>
            </a:pPr>
            <a:r>
              <a:rPr b="1" sz="11100">
                <a:latin typeface="Helvetica"/>
                <a:ea typeface="Helvetica"/>
                <a:cs typeface="Helvetica"/>
                <a:sym typeface="Helvetica"/>
              </a:rPr>
              <a:t>8</a:t>
            </a:r>
            <a:r>
              <a:t>     </a:t>
            </a:r>
          </a:p>
        </p:txBody>
      </p:sp>
      <p:sp>
        <p:nvSpPr>
          <p:cNvPr id="129" name="Shape 129"/>
          <p:cNvSpPr/>
          <p:nvPr/>
        </p:nvSpPr>
        <p:spPr>
          <a:xfrm>
            <a:off x="3915179" y="6964875"/>
            <a:ext cx="2363508" cy="179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300"/>
            </a:pPr>
            <a:r>
              <a:rPr b="1" sz="11100">
                <a:latin typeface="Helvetica"/>
                <a:ea typeface="Helvetica"/>
                <a:cs typeface="Helvetica"/>
                <a:sym typeface="Helvetica"/>
              </a:rPr>
              <a:t>2</a:t>
            </a:r>
            <a:r>
              <a:t>     </a:t>
            </a:r>
          </a:p>
        </p:txBody>
      </p:sp>
      <p:pic>
        <p:nvPicPr>
          <p:cNvPr id="130" name="pasted-image.jpg"/>
          <p:cNvPicPr>
            <a:picLocks noChangeAspect="1"/>
          </p:cNvPicPr>
          <p:nvPr/>
        </p:nvPicPr>
        <p:blipFill>
          <a:blip r:embed="rId3">
            <a:extLst/>
          </a:blip>
          <a:srcRect l="0" t="16473" r="0" b="16473"/>
          <a:stretch>
            <a:fillRect/>
          </a:stretch>
        </p:blipFill>
        <p:spPr>
          <a:xfrm>
            <a:off x="6430301" y="4141985"/>
            <a:ext cx="2802425" cy="1879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pasted-image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28652" y="6759169"/>
            <a:ext cx="3405632" cy="1660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7" grpId="1"/>
      <p:bldP build="whole" bldLvl="1" animBg="1" rev="0" advAuto="0" spid="128" grpId="2"/>
      <p:bldP build="whole" bldLvl="1" animBg="1" rev="0" advAuto="0" spid="129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type="title"/>
          </p:nvPr>
        </p:nvSpPr>
        <p:spPr>
          <a:xfrm>
            <a:off x="952500" y="203200"/>
            <a:ext cx="11099800" cy="2159000"/>
          </a:xfrm>
          <a:prstGeom prst="rect">
            <a:avLst/>
          </a:prstGeom>
        </p:spPr>
        <p:txBody>
          <a:bodyPr/>
          <a:lstStyle/>
          <a:p>
            <a:pPr/>
            <a:r>
              <a:t>Act Three</a:t>
            </a:r>
          </a:p>
        </p:txBody>
      </p:sp>
      <p:pic>
        <p:nvPicPr>
          <p:cNvPr id="134" name="IMG_8795.m4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5400000">
            <a:off x="3759200" y="513953"/>
            <a:ext cx="54864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18333" fill="hold"/>
                                        <p:tgtEl>
                                          <p:spTgt spid="1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3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