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media1.m4v" ContentType="video/unknown"/>
  <Override PartName="/ppt/media/image2.jpeg" ContentType="image/jpeg"/>
</Types>
</file>

<file path=_rels/.rels><?xml version="1.0" encoding="UTF-8" standalone="yes"?>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E1E0DA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 b="def" i="def"/>
      <a:tcStyle>
        <a:tcBdr/>
        <a:fill>
          <a:solidFill>
            <a:srgbClr val="C3C2C2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DCE5E6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 b="def" i="def"/>
      <a:tcStyle>
        <a:tcBdr/>
        <a:fill>
          <a:solidFill>
            <a:srgbClr val="DEDEDF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1"/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/Relationships>
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7" name="Shape 117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showMasterSp="1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/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12" name="Shape 12"/>
          <p:cNvSpPr/>
          <p:nvPr>
            <p:ph type="body" sz="quarter" idx="1"/>
          </p:nvPr>
        </p:nvSpPr>
        <p:spPr>
          <a:xfrm>
            <a:off x="1270000" y="50292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hape 13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/>
          <p:nvPr>
            <p:ph type="body" sz="quarter" idx="13"/>
          </p:nvPr>
        </p:nvSpPr>
        <p:spPr>
          <a:xfrm>
            <a:off x="1270000" y="6362700"/>
            <a:ext cx="10464800" cy="4699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400"/>
            </a:lvl1pPr>
          </a:lstStyle>
          <a:p>
            <a:pPr/>
            <a:r>
              <a:t>–Johnny Appleseed</a:t>
            </a:r>
          </a:p>
        </p:txBody>
      </p:sp>
      <p:sp>
        <p:nvSpPr>
          <p:cNvPr id="94" name="Shape 94"/>
          <p:cNvSpPr/>
          <p:nvPr>
            <p:ph type="body" sz="quarter" idx="14"/>
          </p:nvPr>
        </p:nvSpPr>
        <p:spPr>
          <a:xfrm>
            <a:off x="1270000" y="4267200"/>
            <a:ext cx="10464800" cy="6858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800"/>
            </a:lvl1pPr>
          </a:lstStyle>
          <a:p>
            <a:pPr/>
            <a:r>
              <a:t>“Type a quote here.” </a:t>
            </a:r>
          </a:p>
        </p:txBody>
      </p:sp>
      <p:sp>
        <p:nvSpPr>
          <p:cNvPr id="95" name="Shape 95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/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3" name="Shape 103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/>
          <p:nvPr>
            <p:ph type="pic" idx="13"/>
          </p:nvPr>
        </p:nvSpPr>
        <p:spPr>
          <a:xfrm>
            <a:off x="1606550" y="635000"/>
            <a:ext cx="9779000" cy="59182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1" name="Shape 21"/>
          <p:cNvSpPr/>
          <p:nvPr>
            <p:ph type="title"/>
          </p:nvPr>
        </p:nvSpPr>
        <p:spPr>
          <a:xfrm>
            <a:off x="1270000" y="6718300"/>
            <a:ext cx="10464800" cy="14224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22" name="Shape 22"/>
          <p:cNvSpPr/>
          <p:nvPr>
            <p:ph type="body" sz="quarter" idx="1"/>
          </p:nvPr>
        </p:nvSpPr>
        <p:spPr>
          <a:xfrm>
            <a:off x="1270000" y="81915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hape 23"/>
          <p:cNvSpPr/>
          <p:nvPr>
            <p:ph type="sldNum" sz="quarter" idx="2"/>
          </p:nvPr>
        </p:nvSpPr>
        <p:spPr>
          <a:xfrm>
            <a:off x="6311798" y="9245600"/>
            <a:ext cx="368504" cy="3810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/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1" name="Shape 31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/>
          <p:nvPr>
            <p:ph type="pic" sz="half" idx="13"/>
          </p:nvPr>
        </p:nvSpPr>
        <p:spPr>
          <a:xfrm>
            <a:off x="6718300" y="635000"/>
            <a:ext cx="5334000" cy="8229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9" name="Shape 39"/>
          <p:cNvSpPr/>
          <p:nvPr>
            <p:ph type="title"/>
          </p:nvPr>
        </p:nvSpPr>
        <p:spPr>
          <a:xfrm>
            <a:off x="952500" y="635000"/>
            <a:ext cx="5334000" cy="39878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pPr/>
            <a:r>
              <a:t>Title Text</a:t>
            </a:r>
          </a:p>
        </p:txBody>
      </p:sp>
      <p:sp>
        <p:nvSpPr>
          <p:cNvPr id="40" name="Shape 40"/>
          <p:cNvSpPr/>
          <p:nvPr>
            <p:ph type="body" sz="quarter" idx="1"/>
          </p:nvPr>
        </p:nvSpPr>
        <p:spPr>
          <a:xfrm>
            <a:off x="952500" y="4762500"/>
            <a:ext cx="5334000" cy="41021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hape 41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9" name="Shape 49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7" name="Shape 57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hape 58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/>
          <p:nvPr>
            <p:ph type="pic" sz="half" idx="13"/>
          </p:nvPr>
        </p:nvSpPr>
        <p:spPr>
          <a:xfrm>
            <a:off x="6718300" y="2603500"/>
            <a:ext cx="5334000" cy="6286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66" name="Shape 66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7" name="Shape 67"/>
          <p:cNvSpPr/>
          <p:nvPr>
            <p:ph type="body" sz="half" idx="1"/>
          </p:nvPr>
        </p:nvSpPr>
        <p:spPr>
          <a:xfrm>
            <a:off x="952500" y="2603500"/>
            <a:ext cx="5334000" cy="62865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3200"/>
              </a:spcBef>
              <a:defRPr sz="2800"/>
            </a:lvl1pPr>
            <a:lvl2pPr marL="685800" indent="-342900">
              <a:spcBef>
                <a:spcPts val="3200"/>
              </a:spcBef>
              <a:defRPr sz="2800"/>
            </a:lvl2pPr>
            <a:lvl3pPr marL="1028700" indent="-342900">
              <a:spcBef>
                <a:spcPts val="3200"/>
              </a:spcBef>
              <a:defRPr sz="2800"/>
            </a:lvl3pPr>
            <a:lvl4pPr marL="1371600" indent="-342900">
              <a:spcBef>
                <a:spcPts val="3200"/>
              </a:spcBef>
              <a:defRPr sz="2800"/>
            </a:lvl4pPr>
            <a:lvl5pPr marL="1714500" indent="-342900">
              <a:spcBef>
                <a:spcPts val="3200"/>
              </a:spcBef>
              <a:defRPr sz="2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hape 68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/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hape 76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/>
          <p:nvPr>
            <p:ph type="pic" sz="quarter" idx="13"/>
          </p:nvPr>
        </p:nvSpPr>
        <p:spPr>
          <a:xfrm>
            <a:off x="6718300" y="5092700"/>
            <a:ext cx="5334000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4" name="Shape 84"/>
          <p:cNvSpPr/>
          <p:nvPr>
            <p:ph type="pic" sz="quarter" idx="14"/>
          </p:nvPr>
        </p:nvSpPr>
        <p:spPr>
          <a:xfrm>
            <a:off x="6724518" y="889000"/>
            <a:ext cx="5334001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5" name="Shape 85"/>
          <p:cNvSpPr/>
          <p:nvPr>
            <p:ph type="pic" sz="half" idx="15"/>
          </p:nvPr>
        </p:nvSpPr>
        <p:spPr>
          <a:xfrm>
            <a:off x="952500" y="889000"/>
            <a:ext cx="5334000" cy="7975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6" name="Shape 86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>
            <p:ph type="title"/>
          </p:nvPr>
        </p:nvSpPr>
        <p:spPr>
          <a:xfrm>
            <a:off x="952500" y="4445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" name="Shape 3"/>
          <p:cNvSpPr/>
          <p:nvPr>
            <p:ph type="body" idx="1"/>
          </p:nvPr>
        </p:nvSpPr>
        <p:spPr>
          <a:xfrm>
            <a:off x="952500" y="26035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hape 4"/>
          <p:cNvSpPr/>
          <p:nvPr>
            <p:ph type="sldNum" sz="quarter" idx="2"/>
          </p:nvPr>
        </p:nvSpPr>
        <p:spPr>
          <a:xfrm>
            <a:off x="6311798" y="9251950"/>
            <a:ext cx="368504" cy="3810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800"/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transition xmlns:p14="http://schemas.microsoft.com/office/powerpoint/2010/main" spd="med" advClick="1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444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889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1333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1778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2222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2667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3111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3556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4000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video" Target="../media/media1.m4v"/><Relationship Id="rId3" Type="http://schemas.microsoft.com/office/2007/relationships/media" Target="../media/media1.m4v"/><Relationship Id="rId4" Type="http://schemas.openxmlformats.org/officeDocument/2006/relationships/image" Target="../media/image2.png"/></Relationships>
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hape 119"/>
          <p:cNvSpPr/>
          <p:nvPr>
            <p:ph type="ctrTitle"/>
          </p:nvPr>
        </p:nvSpPr>
        <p:spPr>
          <a:xfrm>
            <a:off x="1270000" y="538398"/>
            <a:ext cx="10464800" cy="1864322"/>
          </a:xfrm>
          <a:prstGeom prst="rect">
            <a:avLst/>
          </a:prstGeom>
        </p:spPr>
        <p:txBody>
          <a:bodyPr/>
          <a:lstStyle>
            <a:lvl1pPr defTabSz="356362">
              <a:defRPr sz="7442">
                <a:latin typeface="Action Jackson"/>
                <a:ea typeface="Action Jackson"/>
                <a:cs typeface="Action Jackson"/>
                <a:sym typeface="Action Jackson"/>
              </a:defRPr>
            </a:lvl1pPr>
          </a:lstStyle>
          <a:p>
            <a:pPr/>
            <a:r>
              <a:t>Halloween Scaries</a:t>
            </a:r>
          </a:p>
        </p:txBody>
      </p:sp>
      <p:sp>
        <p:nvSpPr>
          <p:cNvPr id="120" name="Shape 120"/>
          <p:cNvSpPr/>
          <p:nvPr>
            <p:ph type="subTitle" sz="quarter" idx="1"/>
          </p:nvPr>
        </p:nvSpPr>
        <p:spPr>
          <a:xfrm>
            <a:off x="1270000" y="2535766"/>
            <a:ext cx="10464800" cy="1130301"/>
          </a:xfrm>
          <a:prstGeom prst="rect">
            <a:avLst/>
          </a:prstGeom>
        </p:spPr>
        <p:txBody>
          <a:bodyPr/>
          <a:lstStyle>
            <a:lvl1pPr>
              <a:defRPr sz="6600">
                <a:latin typeface="Action Jackson"/>
                <a:ea typeface="Action Jackson"/>
                <a:cs typeface="Action Jackson"/>
                <a:sym typeface="Action Jackson"/>
              </a:defRPr>
            </a:lvl1pPr>
          </a:lstStyle>
          <a:p>
            <a:pPr/>
            <a:r>
              <a:t>Three Act Task</a:t>
            </a:r>
          </a:p>
        </p:txBody>
      </p:sp>
      <p:pic>
        <p:nvPicPr>
          <p:cNvPr id="121" name="IMG_8773.jpg"/>
          <p:cNvPicPr>
            <a:picLocks noChangeAspect="1"/>
          </p:cNvPicPr>
          <p:nvPr/>
        </p:nvPicPr>
        <p:blipFill>
          <a:blip r:embed="rId2">
            <a:extLst/>
          </a:blip>
          <a:srcRect l="21764" t="31951" r="8675" b="23693"/>
          <a:stretch>
            <a:fillRect/>
          </a:stretch>
        </p:blipFill>
        <p:spPr>
          <a:xfrm>
            <a:off x="1979215" y="4606528"/>
            <a:ext cx="9046171" cy="432626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Shape 123"/>
          <p:cNvSpPr/>
          <p:nvPr>
            <p:ph type="title"/>
          </p:nvPr>
        </p:nvSpPr>
        <p:spPr>
          <a:xfrm>
            <a:off x="952500" y="173566"/>
            <a:ext cx="11099800" cy="2159001"/>
          </a:xfrm>
          <a:prstGeom prst="rect">
            <a:avLst/>
          </a:prstGeom>
        </p:spPr>
        <p:txBody>
          <a:bodyPr/>
          <a:lstStyle/>
          <a:p>
            <a:pPr/>
            <a:r>
              <a:t>Act One</a:t>
            </a:r>
          </a:p>
        </p:txBody>
      </p:sp>
      <p:pic>
        <p:nvPicPr>
          <p:cNvPr id="124" name="IMG_8771.m4v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0" y="2467570"/>
            <a:ext cx="13004801" cy="73152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73333" fill="hold"/>
                                        <p:tgtEl>
                                          <p:spTgt spid="1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12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Shape 126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Act Two</a:t>
            </a:r>
          </a:p>
        </p:txBody>
      </p:sp>
      <p:sp>
        <p:nvSpPr>
          <p:cNvPr id="127" name="Shape 127"/>
          <p:cNvSpPr/>
          <p:nvPr/>
        </p:nvSpPr>
        <p:spPr>
          <a:xfrm>
            <a:off x="3078810" y="3636416"/>
            <a:ext cx="7154038" cy="27178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8600"/>
            </a:pPr>
            <a:r>
              <a:rPr b="1">
                <a:latin typeface="Helvetica"/>
                <a:ea typeface="Helvetica"/>
                <a:cs typeface="Helvetica"/>
                <a:sym typeface="Helvetica"/>
              </a:rPr>
              <a:t>4</a:t>
            </a:r>
            <a:r>
              <a:t> </a:t>
            </a:r>
            <a:r>
              <a:rPr b="1">
                <a:solidFill>
                  <a:schemeClr val="accent4"/>
                </a:solidFill>
                <a:latin typeface="Helvetica"/>
                <a:ea typeface="Helvetica"/>
                <a:cs typeface="Helvetica"/>
                <a:sym typeface="Helvetica"/>
              </a:rPr>
              <a:t>ORANGE</a:t>
            </a:r>
            <a:br/>
            <a:r>
              <a:rPr b="1">
                <a:latin typeface="Helvetica"/>
                <a:ea typeface="Helvetica"/>
                <a:cs typeface="Helvetica"/>
                <a:sym typeface="Helvetica"/>
              </a:rPr>
              <a:t>5</a:t>
            </a:r>
            <a:r>
              <a:t> </a:t>
            </a:r>
            <a:r>
              <a:rPr b="1">
                <a:solidFill>
                  <a:srgbClr val="84623A"/>
                </a:solidFill>
                <a:latin typeface="Helvetica"/>
                <a:ea typeface="Helvetica"/>
                <a:cs typeface="Helvetica"/>
                <a:sym typeface="Helvetica"/>
              </a:rPr>
              <a:t>BROWN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Shape 129"/>
          <p:cNvSpPr/>
          <p:nvPr>
            <p:ph type="title"/>
          </p:nvPr>
        </p:nvSpPr>
        <p:spPr>
          <a:xfrm>
            <a:off x="952500" y="237066"/>
            <a:ext cx="11099800" cy="2159001"/>
          </a:xfrm>
          <a:prstGeom prst="rect">
            <a:avLst/>
          </a:prstGeom>
        </p:spPr>
        <p:txBody>
          <a:bodyPr/>
          <a:lstStyle/>
          <a:p>
            <a:pPr/>
            <a:r>
              <a:t>Act Three</a:t>
            </a:r>
          </a:p>
        </p:txBody>
      </p:sp>
      <p:pic>
        <p:nvPicPr>
          <p:cNvPr id="130" name="IMG_8772.jpg"/>
          <p:cNvPicPr>
            <a:picLocks noChangeAspect="1"/>
          </p:cNvPicPr>
          <p:nvPr/>
        </p:nvPicPr>
        <p:blipFill>
          <a:blip r:embed="rId2">
            <a:extLst/>
          </a:blip>
          <a:srcRect l="24115" t="7947" r="31460" b="3967"/>
          <a:stretch>
            <a:fillRect/>
          </a:stretch>
        </p:blipFill>
        <p:spPr>
          <a:xfrm rot="16200000">
            <a:off x="3613712" y="1113829"/>
            <a:ext cx="5777310" cy="859148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theme/_rels/theme1.xml.rels><?xml version="1.0" encoding="UTF-8" standalone="yes"?><Relationships xmlns="http://schemas.openxmlformats.org/package/2006/relationships"><Relationship Id="rId1" Type="http://schemas.openxmlformats.org/officeDocument/2006/relationships/image" Target="../media/image1.png"/></Relationships>

</file>

<file path=ppt/theme/_rels/theme2.xml.rels><?xml version="1.0" encoding="UTF-8" standalone="yes"?><Relationships xmlns="http://schemas.openxmlformats.org/package/2006/relationships"><Relationship Id="rId1" Type="http://schemas.openxmlformats.org/officeDocument/2006/relationships/image" Target="../media/image1.png"/></Relationships>

</file>

<file path=ppt/theme/theme1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>
          <a:outerShdw sx="100000" sy="100000" kx="0" ky="0" algn="b" rotWithShape="0" blurRad="38100" dist="25400" dir="540000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>
          <a:outerShdw sx="100000" sy="100000" kx="0" ky="0" algn="b" rotWithShape="0" blurRad="38100" dist="25400" dir="540000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